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5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4F7B-A1D2-42BE-9E1F-3CCAF2E9B7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C8E94-DC32-4D31-B59C-F85BF8F9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8E94-DC32-4D31-B59C-F85BF8F96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EB57C1-FF5B-4565-9729-2BD88907DD4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40668F-E5A3-4C0C-8DA7-FF5AE4BA73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381000"/>
            <a:ext cx="7772400" cy="1829761"/>
          </a:xfrm>
        </p:spPr>
        <p:txBody>
          <a:bodyPr/>
          <a:lstStyle/>
          <a:p>
            <a:r>
              <a:rPr lang="sr-Cyrl-RS" dirty="0" smtClean="0"/>
              <a:t>Време је за српски језик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93" y="1752600"/>
            <a:ext cx="2779074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5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2698"/>
            <a:ext cx="7108166" cy="366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003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667000" y="152400"/>
            <a:ext cx="6029080" cy="2667000"/>
          </a:xfrm>
          <a:prstGeom prst="cloudCallout">
            <a:avLst>
              <a:gd name="adj1" fmla="val -46423"/>
              <a:gd name="adj2" fmla="val 505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4572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 се подсетимо...</a:t>
            </a:r>
          </a:p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Нашу азбуку преуредио је Вук Стефановић </a:t>
            </a:r>
          </a:p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Караџић. Наша азбука има 30 гласова.Сваки глас има свој знак, односно слово.</a:t>
            </a:r>
          </a:p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Постоје штампана и писана слова.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7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sr-Cyrl-RS" dirty="0" smtClean="0"/>
              <a:t>Напишите наслов, затим ћете урадити задатке у вашим свескама.</a:t>
            </a:r>
          </a:p>
          <a:p>
            <a:pPr marL="109728" indent="0">
              <a:buNone/>
            </a:pPr>
            <a:endParaRPr lang="sr-Cyrl-RS" dirty="0"/>
          </a:p>
          <a:p>
            <a:pPr marL="109728" indent="0">
              <a:buNone/>
            </a:pPr>
            <a:r>
              <a:rPr lang="sr-Cyrl-RS" dirty="0" smtClean="0"/>
              <a:t>			Школски рад 		14.5.</a:t>
            </a:r>
          </a:p>
          <a:p>
            <a:pPr marL="109728" indent="0">
              <a:buNone/>
            </a:pPr>
            <a:r>
              <a:rPr lang="sr-Cyrl-RS" dirty="0" smtClean="0"/>
              <a:t>               Пишемо писаним словима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sr-Cyrl-RS" dirty="0" smtClean="0"/>
              <a:t>Данас ћемо вежбати писање писаним словима.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0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аја петровић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живи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улици душка радовића, 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београду.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има 8 година.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воли да чита  песме јована јовановића змаја.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основну школу ,,вук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караџић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“. њен  друг јован јакшић јоца живи у смедереву. јоцин пас леси воли да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 купа у дунаву. лети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заједно воле да оду код мајине баке 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ваљево.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Следећи текст препишите писаним словима. Водите рачуна о великом слову.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2" y="5029200"/>
            <a:ext cx="1386688" cy="185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4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53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dirty="0" smtClean="0"/>
              <a:t>	</a:t>
            </a:r>
          </a:p>
          <a:p>
            <a:endParaRPr lang="ru-RU" dirty="0"/>
          </a:p>
          <a:p>
            <a:pPr algn="just"/>
            <a:r>
              <a:rPr lang="ru-RU" dirty="0" smtClean="0"/>
              <a:t>Јутрос сам се рано продубио. Био сам гадан па сам попио хлеб с кремом и појео чај. После доручка ошишао сам се играти. Напољу су већ лили моји пријатељи. Цело предопне играли смо фудбал. После ручка тата је обрао суђе, а ја сам пошао у школу.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93496" l="9537" r="91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025660"/>
            <a:ext cx="235887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Пронађите грешке у тексту, а затим га правилно препишите </a:t>
            </a:r>
            <a:r>
              <a:rPr lang="ru-RU" sz="3200" dirty="0" smtClean="0"/>
              <a:t>писаним словима.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808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069"/>
            <a:ext cx="2359025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371600" y="512363"/>
            <a:ext cx="5029200" cy="2861469"/>
          </a:xfrm>
          <a:prstGeom prst="cloudCallout">
            <a:avLst>
              <a:gd name="adj1" fmla="val -34212"/>
              <a:gd name="adj2" fmla="val 621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112" y="1158267"/>
            <a:ext cx="343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Проверите још једном да ли сте све  добро написали и пошаљите учитељици.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12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156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Време је за српски језик</vt:lpstr>
      <vt:lpstr>PowerPoint Presentation</vt:lpstr>
      <vt:lpstr>Данас ћемо вежбати писање писаним словима.</vt:lpstr>
      <vt:lpstr>Следећи текст препишите писаним словима. Водите рачуна о великом слову.</vt:lpstr>
      <vt:lpstr>Пронађите грешке у тексту, а затим га правилно препишите писаним словима.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5</cp:revision>
  <dcterms:created xsi:type="dcterms:W3CDTF">2020-05-13T09:55:12Z</dcterms:created>
  <dcterms:modified xsi:type="dcterms:W3CDTF">2020-05-13T10:45:55Z</dcterms:modified>
</cp:coreProperties>
</file>